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8" r:id="rId2"/>
    <p:sldId id="258" r:id="rId3"/>
    <p:sldId id="279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DB9B-F784-4C47-AF3E-75654DC61B30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09D8B-F8BA-4E63-99C8-9F9331D6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0E3F4-3482-4B81-A9BE-68A064A697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9D09-CB34-440E-A117-90B7FF64676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E369-E87E-40E6-A8A7-13911F1423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944B4D-D907-4FA7-A756-B18CA4D6FEFF}"/>
              </a:ext>
            </a:extLst>
          </p:cNvPr>
          <p:cNvSpPr/>
          <p:nvPr/>
        </p:nvSpPr>
        <p:spPr>
          <a:xfrm>
            <a:off x="533400" y="1636458"/>
            <a:ext cx="8001000" cy="416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Eras Bold ITC" panose="020B0907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and remediation of secondary school students, learning disabilities in algebra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Eras Bold ITC" panose="020B0907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Eunice </a:t>
            </a:r>
            <a:r>
              <a:rPr lang="en-US" sz="2800" b="1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Anumudu</a:t>
            </a:r>
            <a:endParaRPr lang="en-US" sz="2800" baseline="30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School of Sciences, Federal College Education, </a:t>
            </a:r>
            <a:r>
              <a:rPr lang="en-US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Eha-Amufu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Enugu State Nigeria</a:t>
            </a:r>
          </a:p>
        </p:txBody>
      </p:sp>
    </p:spTree>
    <p:extLst>
      <p:ext uri="{BB962C8B-B14F-4D97-AF65-F5344CB8AC3E}">
        <p14:creationId xmlns:p14="http://schemas.microsoft.com/office/powerpoint/2010/main" val="75357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914400"/>
            <a:ext cx="8334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>
              <a:solidFill>
                <a:schemeClr val="bg1"/>
              </a:solidFill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b="1" dirty="0"/>
              <a:t>DISCLOSURE </a:t>
            </a:r>
          </a:p>
          <a:p>
            <a:endParaRPr lang="en-GB" sz="2400" b="1" dirty="0"/>
          </a:p>
          <a:p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Nothing to disclose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3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B372-2765-48A4-9DFD-30C439FD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recorded audio presentation</a:t>
            </a:r>
          </a:p>
        </p:txBody>
      </p:sp>
      <p:pic>
        <p:nvPicPr>
          <p:cNvPr id="6" name="Austria 2">
            <a:hlinkClick r:id="" action="ppaction://media"/>
            <a:extLst>
              <a:ext uri="{FF2B5EF4-FFF2-40B4-BE49-F238E27FC236}">
                <a16:creationId xmlns:a16="http://schemas.microsoft.com/office/drawing/2014/main" id="{5540B00E-5291-4307-98C3-937AD71018B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71078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2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A9E2A-F1E5-4D08-9F3B-37F9D1FF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Constantia" panose="02030602050306030303" pitchFamily="18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919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40</Words>
  <Application>Microsoft Office PowerPoint</Application>
  <PresentationFormat>On-screen Show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Comic Sans MS</vt:lpstr>
      <vt:lpstr>Constantia</vt:lpstr>
      <vt:lpstr>Eras Bold ITC</vt:lpstr>
      <vt:lpstr>Office Theme</vt:lpstr>
      <vt:lpstr>PowerPoint Presentation</vt:lpstr>
      <vt:lpstr>PowerPoint Presentation</vt:lpstr>
      <vt:lpstr>My recorded audio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nnamonue@gmail.com</cp:lastModifiedBy>
  <cp:revision>6</cp:revision>
  <dcterms:created xsi:type="dcterms:W3CDTF">2020-04-10T05:31:32Z</dcterms:created>
  <dcterms:modified xsi:type="dcterms:W3CDTF">2020-04-10T15:48:11Z</dcterms:modified>
</cp:coreProperties>
</file>